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3699C-D372-4538-8043-E95ACF1AD020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4310B-205A-4933-83EC-0523826F5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17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4310B-205A-4933-83EC-0523826F53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14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1FE0-1948-4703-823D-D7AFDBCE1E6D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820F-BBAC-4793-B456-4D1316546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27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1FE0-1948-4703-823D-D7AFDBCE1E6D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820F-BBAC-4793-B456-4D1316546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18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1FE0-1948-4703-823D-D7AFDBCE1E6D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820F-BBAC-4793-B456-4D1316546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64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1FE0-1948-4703-823D-D7AFDBCE1E6D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820F-BBAC-4793-B456-4D1316546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43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1FE0-1948-4703-823D-D7AFDBCE1E6D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820F-BBAC-4793-B456-4D1316546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68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1FE0-1948-4703-823D-D7AFDBCE1E6D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820F-BBAC-4793-B456-4D1316546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34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1FE0-1948-4703-823D-D7AFDBCE1E6D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820F-BBAC-4793-B456-4D1316546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55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1FE0-1948-4703-823D-D7AFDBCE1E6D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820F-BBAC-4793-B456-4D1316546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6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1FE0-1948-4703-823D-D7AFDBCE1E6D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820F-BBAC-4793-B456-4D1316546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2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1FE0-1948-4703-823D-D7AFDBCE1E6D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820F-BBAC-4793-B456-4D1316546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1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1FE0-1948-4703-823D-D7AFDBCE1E6D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820F-BBAC-4793-B456-4D1316546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03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81FE0-1948-4703-823D-D7AFDBCE1E6D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820F-BBAC-4793-B456-4D1316546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76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51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661248"/>
            <a:ext cx="7772400" cy="1470025"/>
          </a:xfrm>
        </p:spPr>
        <p:txBody>
          <a:bodyPr>
            <a:normAutofit/>
          </a:bodyPr>
          <a:lstStyle/>
          <a:p>
            <a:r>
              <a:rPr lang="sk-SK" sz="6600" b="1" dirty="0" smtClean="0">
                <a:solidFill>
                  <a:schemeClr val="bg1"/>
                </a:solidFill>
                <a:latin typeface="Comic Sans MS" pitchFamily="66" charset="0"/>
              </a:rPr>
              <a:t>JANKO FAZUĽKA</a:t>
            </a:r>
            <a:endParaRPr lang="en-GB" sz="6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5558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0" y="5373216"/>
            <a:ext cx="87555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err="1" smtClean="0">
                <a:latin typeface="Comic Sans MS" pitchFamily="66" charset="0"/>
              </a:rPr>
              <a:t>Janko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zoskočil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na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zem</a:t>
            </a:r>
            <a:r>
              <a:rPr lang="en-GB" sz="2000" b="1" dirty="0" smtClean="0">
                <a:latin typeface="Comic Sans MS" pitchFamily="66" charset="0"/>
              </a:rPr>
              <a:t>, </a:t>
            </a:r>
            <a:r>
              <a:rPr lang="en-GB" sz="2000" b="1" dirty="0" err="1" smtClean="0">
                <a:latin typeface="Comic Sans MS" pitchFamily="66" charset="0"/>
              </a:rPr>
              <a:t>schytil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veľkú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sekeru</a:t>
            </a:r>
            <a:r>
              <a:rPr lang="en-GB" sz="2000" b="1" dirty="0" smtClean="0">
                <a:latin typeface="Comic Sans MS" pitchFamily="66" charset="0"/>
              </a:rPr>
              <a:t> a </a:t>
            </a:r>
            <a:r>
              <a:rPr lang="en-GB" sz="2000" b="1" dirty="0" err="1" smtClean="0">
                <a:latin typeface="Comic Sans MS" pitchFamily="66" charset="0"/>
              </a:rPr>
              <a:t>rúbal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ňou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fazuľový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peň</a:t>
            </a:r>
            <a:r>
              <a:rPr lang="en-GB" sz="2000" b="1" dirty="0" smtClean="0">
                <a:latin typeface="Comic Sans MS" pitchFamily="66" charset="0"/>
              </a:rPr>
              <a:t>.. </a:t>
            </a:r>
            <a:r>
              <a:rPr lang="en-GB" sz="2000" b="1" dirty="0" err="1" smtClean="0">
                <a:latin typeface="Comic Sans MS" pitchFamily="66" charset="0"/>
              </a:rPr>
              <a:t>Vyťatá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fazuľa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aj</a:t>
            </a:r>
            <a:r>
              <a:rPr lang="en-GB" sz="2000" b="1" dirty="0" smtClean="0">
                <a:latin typeface="Comic Sans MS" pitchFamily="66" charset="0"/>
              </a:rPr>
              <a:t> s </a:t>
            </a:r>
            <a:r>
              <a:rPr lang="en-GB" sz="2000" b="1" dirty="0" err="1" smtClean="0">
                <a:latin typeface="Comic Sans MS" pitchFamily="66" charset="0"/>
              </a:rPr>
              <a:t>obrom</a:t>
            </a:r>
            <a:r>
              <a:rPr lang="en-GB" sz="2000" b="1" dirty="0" smtClean="0">
                <a:latin typeface="Comic Sans MS" pitchFamily="66" charset="0"/>
              </a:rPr>
              <a:t> s  </a:t>
            </a:r>
            <a:r>
              <a:rPr lang="en-GB" sz="2000" b="1" dirty="0" err="1" smtClean="0">
                <a:latin typeface="Comic Sans MS" pitchFamily="66" charset="0"/>
              </a:rPr>
              <a:t>rachotom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dopadla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na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zem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pri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rybníku</a:t>
            </a:r>
            <a:r>
              <a:rPr lang="en-GB" sz="2000" b="1" dirty="0" smtClean="0">
                <a:latin typeface="Comic Sans MS" pitchFamily="66" charset="0"/>
              </a:rPr>
              <a:t>. </a:t>
            </a:r>
            <a:r>
              <a:rPr lang="en-GB" sz="2000" b="1" dirty="0" err="1" smtClean="0">
                <a:latin typeface="Comic Sans MS" pitchFamily="66" charset="0"/>
              </a:rPr>
              <a:t>Obor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zmizol</a:t>
            </a:r>
            <a:r>
              <a:rPr lang="en-GB" sz="2000" b="1" dirty="0" smtClean="0">
                <a:latin typeface="Comic Sans MS" pitchFamily="66" charset="0"/>
              </a:rPr>
              <a:t> v </a:t>
            </a:r>
            <a:r>
              <a:rPr lang="en-GB" sz="2000" b="1" dirty="0" err="1" smtClean="0">
                <a:latin typeface="Comic Sans MS" pitchFamily="66" charset="0"/>
              </a:rPr>
              <a:t>hlbokej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vode</a:t>
            </a:r>
            <a:r>
              <a:rPr lang="en-GB" sz="2000" b="1" dirty="0" smtClean="0">
                <a:latin typeface="Comic Sans MS" pitchFamily="66" charset="0"/>
              </a:rPr>
              <a:t>. Po </a:t>
            </a:r>
            <a:r>
              <a:rPr lang="en-GB" sz="2000" b="1" dirty="0" err="1" smtClean="0">
                <a:latin typeface="Comic Sans MS" pitchFamily="66" charset="0"/>
              </a:rPr>
              <a:t>fazuli</a:t>
            </a:r>
            <a:r>
              <a:rPr lang="en-GB" sz="2000" b="1" dirty="0" smtClean="0">
                <a:latin typeface="Comic Sans MS" pitchFamily="66" charset="0"/>
              </a:rPr>
              <a:t> a </a:t>
            </a:r>
            <a:r>
              <a:rPr lang="en-GB" sz="2000" b="1" dirty="0" err="1" smtClean="0">
                <a:latin typeface="Comic Sans MS" pitchFamily="66" charset="0"/>
              </a:rPr>
              <a:t>obrovi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nezostalo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ani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stopy</a:t>
            </a:r>
            <a:r>
              <a:rPr lang="en-GB" sz="2000" b="1" dirty="0" smtClean="0">
                <a:latin typeface="Comic Sans MS" pitchFamily="66" charset="0"/>
              </a:rPr>
              <a:t>.</a:t>
            </a:r>
            <a:endParaRPr lang="en-GB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0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5733256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err="1" smtClean="0">
                <a:latin typeface="Comic Sans MS" pitchFamily="66" charset="0"/>
              </a:rPr>
              <a:t>Všetci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rýchlo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zabudli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na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strašného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obra</a:t>
            </a:r>
            <a:r>
              <a:rPr lang="en-GB" sz="2000" b="1" dirty="0" smtClean="0">
                <a:latin typeface="Comic Sans MS" pitchFamily="66" charset="0"/>
              </a:rPr>
              <a:t> z </a:t>
            </a:r>
            <a:r>
              <a:rPr lang="en-GB" sz="2000" b="1" dirty="0" err="1" smtClean="0">
                <a:latin typeface="Comic Sans MS" pitchFamily="66" charset="0"/>
              </a:rPr>
              <a:t>tajomnej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krajiny</a:t>
            </a:r>
            <a:r>
              <a:rPr lang="en-GB" sz="2000" b="1" dirty="0" smtClean="0">
                <a:latin typeface="Comic Sans MS" pitchFamily="66" charset="0"/>
              </a:rPr>
              <a:t> a </a:t>
            </a:r>
            <a:r>
              <a:rPr lang="en-GB" sz="2000" b="1" dirty="0" err="1" smtClean="0">
                <a:latin typeface="Comic Sans MS" pitchFamily="66" charset="0"/>
              </a:rPr>
              <a:t>žili</a:t>
            </a:r>
            <a:r>
              <a:rPr lang="en-GB" sz="2000" b="1" dirty="0" smtClean="0">
                <a:latin typeface="Comic Sans MS" pitchFamily="66" charset="0"/>
              </a:rPr>
              <a:t> v </a:t>
            </a:r>
            <a:r>
              <a:rPr lang="en-GB" sz="2000" b="1" dirty="0" err="1" smtClean="0">
                <a:latin typeface="Comic Sans MS" pitchFamily="66" charset="0"/>
              </a:rPr>
              <a:t>šťastne</a:t>
            </a:r>
            <a:r>
              <a:rPr lang="en-GB" sz="2000" b="1" dirty="0" smtClean="0">
                <a:latin typeface="Comic Sans MS" pitchFamily="66" charset="0"/>
              </a:rPr>
              <a:t>. </a:t>
            </a:r>
            <a:r>
              <a:rPr lang="sk-SK" sz="2000" b="1" dirty="0" smtClean="0">
                <a:latin typeface="Comic Sans MS" pitchFamily="66" charset="0"/>
              </a:rPr>
              <a:t>So sliepočkou, čo znášala zlaté vajíčka, netrpeli viac hladom. A </a:t>
            </a:r>
            <a:r>
              <a:rPr lang="en-GB" sz="2000" b="1" dirty="0" err="1" smtClean="0">
                <a:latin typeface="Comic Sans MS" pitchFamily="66" charset="0"/>
              </a:rPr>
              <a:t>Janka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odvtedy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volali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Janko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Fazuľa</a:t>
            </a:r>
            <a:r>
              <a:rPr lang="en-GB" sz="2000" b="1" dirty="0" smtClean="0">
                <a:latin typeface="Comic Sans MS" pitchFamily="66" charset="0"/>
              </a:rPr>
              <a:t>.</a:t>
            </a:r>
            <a:endParaRPr lang="en-GB" sz="2000" b="1" dirty="0"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568952" cy="533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2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085184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GB" sz="2400" b="1" dirty="0" smtClean="0">
                <a:latin typeface="Comic Sans MS" pitchFamily="66" charset="0"/>
              </a:rPr>
              <a:t>Na </a:t>
            </a:r>
            <a:r>
              <a:rPr lang="sk-SK" sz="2400" b="1" dirty="0" smtClean="0">
                <a:latin typeface="Comic Sans MS" pitchFamily="66" charset="0"/>
              </a:rPr>
              <a:t>kraji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r>
              <a:rPr lang="sk-SK" sz="2400" b="1" dirty="0" smtClean="0">
                <a:latin typeface="Comic Sans MS" pitchFamily="66" charset="0"/>
              </a:rPr>
              <a:t>dediny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r>
              <a:rPr lang="en-GB" sz="2400" b="1" dirty="0" err="1" smtClean="0">
                <a:latin typeface="Comic Sans MS" pitchFamily="66" charset="0"/>
              </a:rPr>
              <a:t>bývala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r>
              <a:rPr lang="en-GB" sz="2400" b="1" dirty="0" err="1" smtClean="0">
                <a:latin typeface="Comic Sans MS" pitchFamily="66" charset="0"/>
              </a:rPr>
              <a:t>chudobná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r>
              <a:rPr lang="en-GB" sz="2400" b="1" dirty="0" err="1" smtClean="0">
                <a:latin typeface="Comic Sans MS" pitchFamily="66" charset="0"/>
              </a:rPr>
              <a:t>mamka</a:t>
            </a:r>
            <a:r>
              <a:rPr lang="en-GB" sz="2400" b="1" dirty="0" smtClean="0">
                <a:latin typeface="Comic Sans MS" pitchFamily="66" charset="0"/>
              </a:rPr>
              <a:t> so </a:t>
            </a:r>
            <a:r>
              <a:rPr lang="en-GB" sz="2400" b="1" dirty="0" err="1" smtClean="0">
                <a:latin typeface="Comic Sans MS" pitchFamily="66" charset="0"/>
              </a:rPr>
              <a:t>svojím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r>
              <a:rPr lang="en-GB" sz="2400" b="1" dirty="0" err="1" smtClean="0">
                <a:latin typeface="Comic Sans MS" pitchFamily="66" charset="0"/>
              </a:rPr>
              <a:t>synom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r>
              <a:rPr lang="en-GB" sz="2400" b="1" dirty="0" err="1" smtClean="0">
                <a:latin typeface="Comic Sans MS" pitchFamily="66" charset="0"/>
              </a:rPr>
              <a:t>Jankom</a:t>
            </a:r>
            <a:r>
              <a:rPr lang="en-GB" sz="2400" b="1" dirty="0" smtClean="0">
                <a:latin typeface="Comic Sans MS" pitchFamily="66" charset="0"/>
              </a:rPr>
              <a:t>. </a:t>
            </a:r>
            <a:r>
              <a:rPr lang="en-GB" sz="2400" b="1" dirty="0" err="1" smtClean="0">
                <a:latin typeface="Comic Sans MS" pitchFamily="66" charset="0"/>
              </a:rPr>
              <a:t>Boli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r>
              <a:rPr lang="en-GB" sz="2400" b="1" dirty="0" err="1" smtClean="0">
                <a:latin typeface="Comic Sans MS" pitchFamily="66" charset="0"/>
              </a:rPr>
              <a:t>veľmi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r>
              <a:rPr lang="en-GB" sz="2400" b="1" dirty="0" err="1" smtClean="0">
                <a:latin typeface="Comic Sans MS" pitchFamily="66" charset="0"/>
              </a:rPr>
              <a:t>chudobní</a:t>
            </a:r>
            <a:r>
              <a:rPr lang="sk-SK" sz="2400" b="1" dirty="0" smtClean="0">
                <a:latin typeface="Comic Sans MS" pitchFamily="66" charset="0"/>
              </a:rPr>
              <a:t>,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r>
              <a:rPr lang="en-GB" sz="2400" b="1" dirty="0" err="1" smtClean="0">
                <a:latin typeface="Comic Sans MS" pitchFamily="66" charset="0"/>
              </a:rPr>
              <a:t>často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r>
              <a:rPr lang="en-GB" sz="2400" b="1" dirty="0" err="1" smtClean="0">
                <a:latin typeface="Comic Sans MS" pitchFamily="66" charset="0"/>
              </a:rPr>
              <a:t>nemali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r>
              <a:rPr lang="en-GB" sz="2400" b="1" dirty="0" err="1" smtClean="0">
                <a:latin typeface="Comic Sans MS" pitchFamily="66" charset="0"/>
              </a:rPr>
              <a:t>čo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r>
              <a:rPr lang="en-GB" sz="2400" b="1" dirty="0" err="1" smtClean="0">
                <a:latin typeface="Comic Sans MS" pitchFamily="66" charset="0"/>
              </a:rPr>
              <a:t>jesť</a:t>
            </a:r>
            <a:r>
              <a:rPr lang="en-GB" sz="2400" b="1" dirty="0" smtClean="0">
                <a:latin typeface="Comic Sans MS" pitchFamily="66" charset="0"/>
              </a:rPr>
              <a:t>. Mali </a:t>
            </a:r>
            <a:r>
              <a:rPr lang="en-GB" sz="2400" b="1" dirty="0" err="1" smtClean="0">
                <a:latin typeface="Comic Sans MS" pitchFamily="66" charset="0"/>
              </a:rPr>
              <a:t>však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r>
              <a:rPr lang="en-GB" sz="2400" b="1" dirty="0" err="1" smtClean="0">
                <a:latin typeface="Comic Sans MS" pitchFamily="66" charset="0"/>
              </a:rPr>
              <a:t>kravičku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r>
              <a:rPr lang="en-GB" sz="2400" b="1" dirty="0" err="1" smtClean="0">
                <a:latin typeface="Comic Sans MS" pitchFamily="66" charset="0"/>
              </a:rPr>
              <a:t>Krasuľu</a:t>
            </a:r>
            <a:r>
              <a:rPr lang="en-GB" sz="2400" b="1" dirty="0" smtClean="0">
                <a:latin typeface="Comic Sans MS" pitchFamily="66" charset="0"/>
              </a:rPr>
              <a:t>, </a:t>
            </a:r>
            <a:r>
              <a:rPr lang="en-GB" sz="2400" b="1" dirty="0" err="1" smtClean="0">
                <a:latin typeface="Comic Sans MS" pitchFamily="66" charset="0"/>
              </a:rPr>
              <a:t>ktorá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r>
              <a:rPr lang="en-GB" sz="2400" b="1" dirty="0" err="1" smtClean="0">
                <a:latin typeface="Comic Sans MS" pitchFamily="66" charset="0"/>
              </a:rPr>
              <a:t>im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r>
              <a:rPr lang="en-GB" sz="2400" b="1" dirty="0" err="1" smtClean="0">
                <a:latin typeface="Comic Sans MS" pitchFamily="66" charset="0"/>
              </a:rPr>
              <a:t>dávala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r>
              <a:rPr lang="en-GB" sz="2400" b="1" dirty="0" err="1" smtClean="0">
                <a:latin typeface="Comic Sans MS" pitchFamily="66" charset="0"/>
              </a:rPr>
              <a:t>mlieko</a:t>
            </a:r>
            <a:r>
              <a:rPr lang="sk-SK" sz="2400" dirty="0" smtClean="0"/>
              <a:t>.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064896" cy="459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5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5373216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err="1" smtClean="0">
                <a:latin typeface="Comic Sans MS" pitchFamily="66" charset="0"/>
              </a:rPr>
              <a:t>Blížila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zima</a:t>
            </a:r>
            <a:r>
              <a:rPr lang="en-GB" sz="2000" b="1" dirty="0" smtClean="0">
                <a:latin typeface="Comic Sans MS" pitchFamily="66" charset="0"/>
              </a:rPr>
              <a:t> a </a:t>
            </a:r>
            <a:r>
              <a:rPr lang="en-GB" sz="2000" b="1" dirty="0" err="1" smtClean="0">
                <a:latin typeface="Comic Sans MS" pitchFamily="66" charset="0"/>
              </a:rPr>
              <a:t>mamka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nemala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ani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na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topánky</a:t>
            </a:r>
            <a:r>
              <a:rPr lang="en-GB" sz="2000" b="1" dirty="0" smtClean="0">
                <a:latin typeface="Comic Sans MS" pitchFamily="66" charset="0"/>
              </a:rPr>
              <a:t> pre </a:t>
            </a:r>
            <a:r>
              <a:rPr lang="en-GB" sz="2000" b="1" dirty="0" err="1" smtClean="0">
                <a:latin typeface="Comic Sans MS" pitchFamily="66" charset="0"/>
              </a:rPr>
              <a:t>Janka</a:t>
            </a:r>
            <a:r>
              <a:rPr lang="en-GB" sz="2000" b="1" dirty="0" smtClean="0">
                <a:latin typeface="Comic Sans MS" pitchFamily="66" charset="0"/>
              </a:rPr>
              <a:t>, </a:t>
            </a:r>
            <a:r>
              <a:rPr lang="en-GB" sz="2000" b="1" dirty="0" err="1" smtClean="0">
                <a:latin typeface="Comic Sans MS" pitchFamily="66" charset="0"/>
              </a:rPr>
              <a:t>preto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rozhodla</a:t>
            </a:r>
            <a:r>
              <a:rPr lang="en-GB" sz="2000" b="1" dirty="0" smtClean="0">
                <a:latin typeface="Comic Sans MS" pitchFamily="66" charset="0"/>
              </a:rPr>
              <a:t>, </a:t>
            </a:r>
            <a:r>
              <a:rPr lang="en-GB" sz="2000" b="1" dirty="0" err="1" smtClean="0">
                <a:latin typeface="Comic Sans MS" pitchFamily="66" charset="0"/>
              </a:rPr>
              <a:t>že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pošle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synčeka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na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jarmok</a:t>
            </a:r>
            <a:r>
              <a:rPr lang="en-GB" sz="2000" b="1" dirty="0" smtClean="0">
                <a:latin typeface="Comic Sans MS" pitchFamily="66" charset="0"/>
              </a:rPr>
              <a:t>, </a:t>
            </a:r>
            <a:r>
              <a:rPr lang="en-GB" sz="2000" b="1" dirty="0" err="1" smtClean="0">
                <a:latin typeface="Comic Sans MS" pitchFamily="66" charset="0"/>
              </a:rPr>
              <a:t>aby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predal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ich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kravičku</a:t>
            </a:r>
            <a:r>
              <a:rPr lang="sk-SK" sz="2000" b="1" dirty="0">
                <a:latin typeface="Comic Sans MS" pitchFamily="66" charset="0"/>
              </a:rPr>
              <a:t>: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sk-SK" sz="2000" b="1" dirty="0" smtClean="0">
                <a:latin typeface="Comic Sans MS" pitchFamily="66" charset="0"/>
              </a:rPr>
              <a:t>„</a:t>
            </a:r>
            <a:r>
              <a:rPr lang="en-GB" sz="2000" b="1" dirty="0" err="1" smtClean="0">
                <a:latin typeface="Comic Sans MS" pitchFamily="66" charset="0"/>
              </a:rPr>
              <a:t>Pousiluj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za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ňu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priniesť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čo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najviac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peňazí</a:t>
            </a:r>
            <a:r>
              <a:rPr lang="en-GB" sz="2000" b="1" dirty="0" smtClean="0">
                <a:latin typeface="Comic Sans MS" pitchFamily="66" charset="0"/>
              </a:rPr>
              <a:t>. </a:t>
            </a:r>
            <a:r>
              <a:rPr lang="en-GB" sz="2000" b="1" dirty="0" err="1" smtClean="0">
                <a:latin typeface="Comic Sans MS" pitchFamily="66" charset="0"/>
              </a:rPr>
              <a:t>Možno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nejako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prežijeme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zimu</a:t>
            </a:r>
            <a:r>
              <a:rPr lang="en-GB" sz="2000" b="1" dirty="0" smtClean="0">
                <a:latin typeface="Comic Sans MS" pitchFamily="66" charset="0"/>
              </a:rPr>
              <a:t>!“</a:t>
            </a:r>
            <a:endParaRPr lang="en-GB" sz="2000" b="1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8787" y="5085184"/>
            <a:ext cx="8694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>
                <a:latin typeface="Comic Sans MS" pitchFamily="66" charset="0"/>
              </a:rPr>
              <a:t>Na </a:t>
            </a:r>
            <a:r>
              <a:rPr lang="en-GB" sz="2000" b="1" dirty="0" err="1" smtClean="0">
                <a:latin typeface="Comic Sans MS" pitchFamily="66" charset="0"/>
              </a:rPr>
              <a:t>druhý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deň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Janko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pobral</a:t>
            </a:r>
            <a:r>
              <a:rPr lang="en-GB" sz="2000" b="1" dirty="0" smtClean="0">
                <a:latin typeface="Comic Sans MS" pitchFamily="66" charset="0"/>
              </a:rPr>
              <a:t> s </a:t>
            </a:r>
            <a:r>
              <a:rPr lang="en-GB" sz="2000" b="1" dirty="0" err="1" smtClean="0">
                <a:latin typeface="Comic Sans MS" pitchFamily="66" charset="0"/>
              </a:rPr>
              <a:t>kravičkou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Krasuľou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na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jarmok</a:t>
            </a:r>
            <a:r>
              <a:rPr lang="en-GB" sz="2000" b="1" dirty="0" smtClean="0">
                <a:latin typeface="Comic Sans MS" pitchFamily="66" charset="0"/>
              </a:rPr>
              <a:t>. </a:t>
            </a:r>
            <a:r>
              <a:rPr lang="en-GB" sz="2000" b="1" dirty="0" err="1" smtClean="0">
                <a:latin typeface="Comic Sans MS" pitchFamily="66" charset="0"/>
              </a:rPr>
              <a:t>Pri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mestskej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bráne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stretol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starčeka</a:t>
            </a:r>
            <a:r>
              <a:rPr lang="en-GB" sz="2000" b="1" dirty="0" smtClean="0">
                <a:latin typeface="Comic Sans MS" pitchFamily="66" charset="0"/>
              </a:rPr>
              <a:t> s</a:t>
            </a:r>
            <a:r>
              <a:rPr lang="sk-SK" sz="2000" b="1" dirty="0" smtClean="0">
                <a:latin typeface="Comic Sans MS" pitchFamily="66" charset="0"/>
              </a:rPr>
              <a:t>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snehobielou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bradou</a:t>
            </a:r>
            <a:r>
              <a:rPr lang="en-GB" sz="2000" b="1" dirty="0" smtClean="0">
                <a:latin typeface="Comic Sans MS" pitchFamily="66" charset="0"/>
              </a:rPr>
              <a:t>. „</a:t>
            </a:r>
            <a:r>
              <a:rPr lang="en-GB" sz="2000" b="1" dirty="0" err="1" smtClean="0">
                <a:latin typeface="Comic Sans MS" pitchFamily="66" charset="0"/>
              </a:rPr>
              <a:t>Kúpim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si</a:t>
            </a:r>
            <a:r>
              <a:rPr lang="en-GB" sz="2000" b="1" dirty="0" smtClean="0">
                <a:latin typeface="Comic Sans MS" pitchFamily="66" charset="0"/>
              </a:rPr>
              <a:t> od </a:t>
            </a:r>
            <a:r>
              <a:rPr lang="en-GB" sz="2000" b="1" dirty="0" err="1" smtClean="0">
                <a:latin typeface="Comic Sans MS" pitchFamily="66" charset="0"/>
              </a:rPr>
              <a:t>teba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kravu</a:t>
            </a:r>
            <a:r>
              <a:rPr lang="en-GB" sz="2000" b="1" dirty="0" smtClean="0">
                <a:latin typeface="Comic Sans MS" pitchFamily="66" charset="0"/>
              </a:rPr>
              <a:t>,“ </a:t>
            </a:r>
            <a:r>
              <a:rPr lang="en-GB" sz="2000" b="1" dirty="0" err="1" smtClean="0">
                <a:latin typeface="Comic Sans MS" pitchFamily="66" charset="0"/>
              </a:rPr>
              <a:t>povedal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starec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Jankovi</a:t>
            </a:r>
            <a:r>
              <a:rPr lang="en-GB" sz="2000" b="1" dirty="0" smtClean="0">
                <a:latin typeface="Comic Sans MS" pitchFamily="66" charset="0"/>
              </a:rPr>
              <a:t>. „</a:t>
            </a:r>
            <a:r>
              <a:rPr lang="en-GB" sz="2000" b="1" dirty="0" err="1" smtClean="0">
                <a:latin typeface="Comic Sans MS" pitchFamily="66" charset="0"/>
              </a:rPr>
              <a:t>Nemám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peniaze</a:t>
            </a:r>
            <a:r>
              <a:rPr lang="en-GB" sz="2000" b="1" dirty="0" smtClean="0">
                <a:latin typeface="Comic Sans MS" pitchFamily="66" charset="0"/>
              </a:rPr>
              <a:t>, ale </a:t>
            </a:r>
            <a:r>
              <a:rPr lang="en-GB" sz="2000" b="1" dirty="0" err="1" smtClean="0">
                <a:latin typeface="Comic Sans MS" pitchFamily="66" charset="0"/>
              </a:rPr>
              <a:t>môžem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ti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dať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tieto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čarovné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fazuľky</a:t>
            </a:r>
            <a:r>
              <a:rPr lang="en-GB" sz="2000" b="1" dirty="0" smtClean="0">
                <a:latin typeface="Comic Sans MS" pitchFamily="66" charset="0"/>
              </a:rPr>
              <a:t>. </a:t>
            </a:r>
            <a:r>
              <a:rPr lang="en-GB" sz="2000" b="1" dirty="0" err="1" smtClean="0">
                <a:latin typeface="Comic Sans MS" pitchFamily="66" charset="0"/>
              </a:rPr>
              <a:t>Vezmi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si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ich</a:t>
            </a:r>
            <a:r>
              <a:rPr lang="en-GB" sz="2000" b="1" dirty="0" smtClean="0">
                <a:latin typeface="Comic Sans MS" pitchFamily="66" charset="0"/>
              </a:rPr>
              <a:t> a </a:t>
            </a:r>
            <a:r>
              <a:rPr lang="en-GB" sz="2000" b="1" dirty="0" err="1" smtClean="0">
                <a:latin typeface="Comic Sans MS" pitchFamily="66" charset="0"/>
              </a:rPr>
              <a:t>získaš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viac</a:t>
            </a:r>
            <a:r>
              <a:rPr lang="en-GB" sz="2000" b="1" dirty="0" smtClean="0">
                <a:latin typeface="Comic Sans MS" pitchFamily="66" charset="0"/>
              </a:rPr>
              <a:t>, </a:t>
            </a:r>
            <a:r>
              <a:rPr lang="en-GB" sz="2000" b="1" dirty="0" err="1" smtClean="0">
                <a:latin typeface="Comic Sans MS" pitchFamily="66" charset="0"/>
              </a:rPr>
              <a:t>ako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nazdáš</a:t>
            </a:r>
            <a:r>
              <a:rPr lang="en-GB" sz="2000" b="1" dirty="0" smtClean="0">
                <a:latin typeface="Comic Sans MS" pitchFamily="66" charset="0"/>
              </a:rPr>
              <a:t>.“</a:t>
            </a:r>
            <a:endParaRPr lang="en-GB" sz="2000" b="1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70284"/>
            <a:ext cx="8559971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1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558924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err="1" smtClean="0">
                <a:latin typeface="Comic Sans MS" pitchFamily="66" charset="0"/>
              </a:rPr>
              <a:t>Janko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vzal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fazuľky</a:t>
            </a:r>
            <a:r>
              <a:rPr lang="en-GB" sz="2000" b="1" dirty="0" smtClean="0">
                <a:latin typeface="Comic Sans MS" pitchFamily="66" charset="0"/>
              </a:rPr>
              <a:t> a </a:t>
            </a:r>
            <a:r>
              <a:rPr lang="en-GB" sz="2000" b="1" dirty="0" err="1" smtClean="0">
                <a:latin typeface="Comic Sans MS" pitchFamily="66" charset="0"/>
              </a:rPr>
              <a:t>pobral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domov</a:t>
            </a:r>
            <a:r>
              <a:rPr lang="en-GB" sz="2000" b="1" dirty="0" smtClean="0">
                <a:latin typeface="Comic Sans MS" pitchFamily="66" charset="0"/>
              </a:rPr>
              <a:t>. Mama </a:t>
            </a:r>
            <a:r>
              <a:rPr lang="en-GB" sz="2000" b="1" dirty="0" err="1" smtClean="0">
                <a:latin typeface="Comic Sans MS" pitchFamily="66" charset="0"/>
              </a:rPr>
              <a:t>sa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veľmi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nazlostila</a:t>
            </a:r>
            <a:r>
              <a:rPr lang="en-GB" sz="2000" b="1" dirty="0" smtClean="0">
                <a:latin typeface="Comic Sans MS" pitchFamily="66" charset="0"/>
              </a:rPr>
              <a:t>, </a:t>
            </a:r>
            <a:r>
              <a:rPr lang="en-GB" sz="2000" b="1" dirty="0" err="1" smtClean="0">
                <a:latin typeface="Comic Sans MS" pitchFamily="66" charset="0"/>
              </a:rPr>
              <a:t>že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kravičku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vymenil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za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niekoľko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fazuliek</a:t>
            </a:r>
            <a:r>
              <a:rPr lang="en-GB" sz="2000" b="1" dirty="0" smtClean="0">
                <a:latin typeface="Comic Sans MS" pitchFamily="66" charset="0"/>
              </a:rPr>
              <a:t>. </a:t>
            </a:r>
            <a:r>
              <a:rPr lang="en-GB" sz="2000" b="1" dirty="0" err="1" smtClean="0">
                <a:latin typeface="Comic Sans MS" pitchFamily="66" charset="0"/>
              </a:rPr>
              <a:t>Vzala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ich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Jankovi</a:t>
            </a:r>
            <a:r>
              <a:rPr lang="en-GB" sz="2000" b="1" dirty="0" smtClean="0">
                <a:latin typeface="Comic Sans MS" pitchFamily="66" charset="0"/>
              </a:rPr>
              <a:t> z </a:t>
            </a:r>
            <a:r>
              <a:rPr lang="en-GB" sz="2000" b="1" dirty="0" err="1" smtClean="0">
                <a:latin typeface="Comic Sans MS" pitchFamily="66" charset="0"/>
              </a:rPr>
              <a:t>rúk</a:t>
            </a:r>
            <a:r>
              <a:rPr lang="en-GB" sz="2000" b="1" dirty="0" smtClean="0">
                <a:latin typeface="Comic Sans MS" pitchFamily="66" charset="0"/>
              </a:rPr>
              <a:t> a </a:t>
            </a:r>
            <a:r>
              <a:rPr lang="en-GB" sz="2000" b="1" dirty="0" err="1" smtClean="0">
                <a:latin typeface="Comic Sans MS" pitchFamily="66" charset="0"/>
              </a:rPr>
              <a:t>vyhodila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pred</a:t>
            </a:r>
            <a:r>
              <a:rPr lang="en-GB" sz="2000" b="1" dirty="0" smtClean="0">
                <a:latin typeface="Comic Sans MS" pitchFamily="66" charset="0"/>
              </a:rPr>
              <a:t> dom.</a:t>
            </a:r>
            <a:endParaRPr lang="en-GB" sz="2000" b="1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662"/>
            <a:ext cx="8496944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0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5301208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err="1" smtClean="0">
                <a:latin typeface="Comic Sans MS" pitchFamily="66" charset="0"/>
              </a:rPr>
              <a:t>Keď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Janko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ráno</a:t>
            </a:r>
            <a:r>
              <a:rPr lang="en-GB" sz="2000" b="1" dirty="0" smtClean="0">
                <a:latin typeface="Comic Sans MS" pitchFamily="66" charset="0"/>
              </a:rPr>
              <a:t>  </a:t>
            </a:r>
            <a:r>
              <a:rPr lang="en-GB" sz="2000" b="1" dirty="0" err="1" smtClean="0">
                <a:latin typeface="Comic Sans MS" pitchFamily="66" charset="0"/>
              </a:rPr>
              <a:t>prebudil</a:t>
            </a:r>
            <a:r>
              <a:rPr lang="en-GB" sz="2000" b="1" dirty="0" smtClean="0">
                <a:latin typeface="Comic Sans MS" pitchFamily="66" charset="0"/>
              </a:rPr>
              <a:t>, </a:t>
            </a:r>
            <a:r>
              <a:rPr lang="en-GB" sz="2000" b="1" dirty="0" err="1" smtClean="0">
                <a:latin typeface="Comic Sans MS" pitchFamily="66" charset="0"/>
              </a:rPr>
              <a:t>neveril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vlastným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očiam</a:t>
            </a:r>
            <a:r>
              <a:rPr lang="en-GB" sz="2000" b="1" dirty="0" smtClean="0">
                <a:latin typeface="Comic Sans MS" pitchFamily="66" charset="0"/>
              </a:rPr>
              <a:t>. </a:t>
            </a:r>
            <a:r>
              <a:rPr lang="en-GB" sz="2000" b="1" dirty="0" err="1" smtClean="0">
                <a:latin typeface="Comic Sans MS" pitchFamily="66" charset="0"/>
              </a:rPr>
              <a:t>Za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oknom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rástla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fazuľa</a:t>
            </a:r>
            <a:r>
              <a:rPr lang="en-GB" sz="2000" b="1" dirty="0" smtClean="0">
                <a:latin typeface="Comic Sans MS" pitchFamily="66" charset="0"/>
              </a:rPr>
              <a:t>. Bola </a:t>
            </a:r>
            <a:r>
              <a:rPr lang="en-GB" sz="2000" b="1" dirty="0" err="1" smtClean="0">
                <a:latin typeface="Comic Sans MS" pitchFamily="66" charset="0"/>
              </a:rPr>
              <a:t>obrovská</a:t>
            </a:r>
            <a:r>
              <a:rPr lang="en-GB" sz="2000" b="1" dirty="0" smtClean="0">
                <a:latin typeface="Comic Sans MS" pitchFamily="66" charset="0"/>
              </a:rPr>
              <a:t>, </a:t>
            </a:r>
            <a:r>
              <a:rPr lang="en-GB" sz="2000" b="1" dirty="0" err="1" smtClean="0">
                <a:latin typeface="Comic Sans MS" pitchFamily="66" charset="0"/>
              </a:rPr>
              <a:t>veľká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ako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strom</a:t>
            </a:r>
            <a:r>
              <a:rPr lang="en-GB" sz="2000" b="1" dirty="0" smtClean="0">
                <a:latin typeface="Comic Sans MS" pitchFamily="66" charset="0"/>
              </a:rPr>
              <a:t>, </a:t>
            </a:r>
            <a:r>
              <a:rPr lang="en-GB" sz="2000" b="1" dirty="0" err="1" smtClean="0">
                <a:latin typeface="Comic Sans MS" pitchFamily="66" charset="0"/>
              </a:rPr>
              <a:t>po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ktorom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možno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liezť</a:t>
            </a:r>
            <a:r>
              <a:rPr lang="en-GB" sz="2000" b="1" dirty="0" smtClean="0">
                <a:latin typeface="Comic Sans MS" pitchFamily="66" charset="0"/>
              </a:rPr>
              <a:t> do </a:t>
            </a:r>
            <a:r>
              <a:rPr lang="en-GB" sz="2000" b="1" dirty="0" err="1" smtClean="0">
                <a:latin typeface="Comic Sans MS" pitchFamily="66" charset="0"/>
              </a:rPr>
              <a:t>neba</a:t>
            </a:r>
            <a:r>
              <a:rPr lang="en-GB" sz="2000" b="1" dirty="0" smtClean="0">
                <a:latin typeface="Comic Sans MS" pitchFamily="66" charset="0"/>
              </a:rPr>
              <a:t>. </a:t>
            </a:r>
            <a:r>
              <a:rPr lang="en-GB" sz="2000" b="1" dirty="0" err="1" smtClean="0">
                <a:latin typeface="Comic Sans MS" pitchFamily="66" charset="0"/>
              </a:rPr>
              <a:t>Janko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dlho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nerozmýšľal</a:t>
            </a:r>
            <a:r>
              <a:rPr lang="en-GB" sz="2000" b="1" dirty="0" smtClean="0">
                <a:latin typeface="Comic Sans MS" pitchFamily="66" charset="0"/>
              </a:rPr>
              <a:t>, </a:t>
            </a:r>
            <a:r>
              <a:rPr lang="en-GB" sz="2000" b="1" dirty="0" err="1" smtClean="0">
                <a:latin typeface="Comic Sans MS" pitchFamily="66" charset="0"/>
              </a:rPr>
              <a:t>vyskočil</a:t>
            </a:r>
            <a:r>
              <a:rPr lang="en-GB" sz="2000" b="1" dirty="0" smtClean="0">
                <a:latin typeface="Comic Sans MS" pitchFamily="66" charset="0"/>
              </a:rPr>
              <a:t> z </a:t>
            </a:r>
            <a:r>
              <a:rPr lang="en-GB" sz="2000" b="1" dirty="0" err="1" smtClean="0">
                <a:latin typeface="Comic Sans MS" pitchFamily="66" charset="0"/>
              </a:rPr>
              <a:t>postele</a:t>
            </a:r>
            <a:r>
              <a:rPr lang="en-GB" sz="2000" b="1" dirty="0" smtClean="0">
                <a:latin typeface="Comic Sans MS" pitchFamily="66" charset="0"/>
              </a:rPr>
              <a:t> a </a:t>
            </a:r>
            <a:r>
              <a:rPr lang="en-GB" sz="2000" b="1" dirty="0" err="1" smtClean="0">
                <a:latin typeface="Comic Sans MS" pitchFamily="66" charset="0"/>
              </a:rPr>
              <a:t>začal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liezť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po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konároch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fazule</a:t>
            </a:r>
            <a:r>
              <a:rPr lang="en-GB" sz="2000" b="1" dirty="0" smtClean="0">
                <a:latin typeface="Comic Sans MS" pitchFamily="66" charset="0"/>
              </a:rPr>
              <a:t>. </a:t>
            </a:r>
            <a:endParaRPr lang="en-GB" sz="2000" b="1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469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8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6406" y="5373216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err="1" smtClean="0">
                <a:latin typeface="Comic Sans MS" pitchFamily="66" charset="0"/>
              </a:rPr>
              <a:t>Odrazu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uvidel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pred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sebou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krásny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zámok</a:t>
            </a:r>
            <a:r>
              <a:rPr lang="en-GB" sz="2000" b="1" dirty="0" smtClean="0">
                <a:latin typeface="Comic Sans MS" pitchFamily="66" charset="0"/>
              </a:rPr>
              <a:t>. </a:t>
            </a:r>
            <a:r>
              <a:rPr lang="en-GB" sz="2000" b="1" dirty="0" err="1" smtClean="0">
                <a:latin typeface="Comic Sans MS" pitchFamily="66" charset="0"/>
              </a:rPr>
              <a:t>Zoskočil</a:t>
            </a:r>
            <a:r>
              <a:rPr lang="en-GB" sz="2000" b="1" dirty="0" smtClean="0">
                <a:latin typeface="Comic Sans MS" pitchFamily="66" charset="0"/>
              </a:rPr>
              <a:t> z </a:t>
            </a:r>
            <a:r>
              <a:rPr lang="en-GB" sz="2000" b="1" dirty="0" err="1" smtClean="0">
                <a:latin typeface="Comic Sans MS" pitchFamily="66" charset="0"/>
              </a:rPr>
              <a:t>fazule</a:t>
            </a:r>
            <a:r>
              <a:rPr lang="en-GB" sz="2000" b="1" dirty="0" smtClean="0">
                <a:latin typeface="Comic Sans MS" pitchFamily="66" charset="0"/>
              </a:rPr>
              <a:t> a </a:t>
            </a:r>
            <a:r>
              <a:rPr lang="en-GB" sz="2000" b="1" dirty="0" err="1" smtClean="0">
                <a:latin typeface="Comic Sans MS" pitchFamily="66" charset="0"/>
              </a:rPr>
              <a:t>rozbehol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sa</a:t>
            </a:r>
            <a:r>
              <a:rPr lang="en-GB" sz="2000" b="1" dirty="0" smtClean="0">
                <a:latin typeface="Comic Sans MS" pitchFamily="66" charset="0"/>
              </a:rPr>
              <a:t> k </a:t>
            </a:r>
            <a:r>
              <a:rPr lang="en-GB" sz="2000" b="1" dirty="0" err="1" smtClean="0">
                <a:latin typeface="Comic Sans MS" pitchFamily="66" charset="0"/>
              </a:rPr>
              <a:t>bráne</a:t>
            </a:r>
            <a:r>
              <a:rPr lang="en-GB" sz="2000" b="1" dirty="0" smtClean="0">
                <a:latin typeface="Comic Sans MS" pitchFamily="66" charset="0"/>
              </a:rPr>
              <a:t>. </a:t>
            </a:r>
            <a:r>
              <a:rPr lang="en-GB" sz="2000" b="1" dirty="0" err="1" smtClean="0">
                <a:latin typeface="Comic Sans MS" pitchFamily="66" charset="0"/>
              </a:rPr>
              <a:t>Vošiel</a:t>
            </a:r>
            <a:r>
              <a:rPr lang="en-GB" sz="2000" b="1" dirty="0" smtClean="0">
                <a:latin typeface="Comic Sans MS" pitchFamily="66" charset="0"/>
              </a:rPr>
              <a:t> do </a:t>
            </a:r>
            <a:r>
              <a:rPr lang="en-GB" sz="2000" b="1" dirty="0" err="1" smtClean="0">
                <a:latin typeface="Comic Sans MS" pitchFamily="66" charset="0"/>
              </a:rPr>
              <a:t>zámku</a:t>
            </a:r>
            <a:r>
              <a:rPr lang="en-GB" sz="2000" b="1" dirty="0" smtClean="0">
                <a:latin typeface="Comic Sans MS" pitchFamily="66" charset="0"/>
              </a:rPr>
              <a:t> a v </a:t>
            </a:r>
            <a:r>
              <a:rPr lang="en-GB" sz="2000" b="1" dirty="0" err="1" smtClean="0">
                <a:latin typeface="Comic Sans MS" pitchFamily="66" charset="0"/>
              </a:rPr>
              <a:t>ňom</a:t>
            </a:r>
            <a:r>
              <a:rPr lang="en-GB" sz="2000" b="1" dirty="0" smtClean="0">
                <a:latin typeface="Comic Sans MS" pitchFamily="66" charset="0"/>
              </a:rPr>
              <a:t>, </a:t>
            </a:r>
            <a:r>
              <a:rPr lang="en-GB" sz="2000" b="1" dirty="0" err="1" smtClean="0">
                <a:latin typeface="Comic Sans MS" pitchFamily="66" charset="0"/>
              </a:rPr>
              <a:t>za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veľkým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závesom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uvidel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strašného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obra</a:t>
            </a:r>
            <a:r>
              <a:rPr lang="en-GB" sz="2000" b="1" dirty="0" smtClean="0">
                <a:latin typeface="Comic Sans MS" pitchFamily="66" charset="0"/>
              </a:rPr>
              <a:t>, </a:t>
            </a:r>
            <a:r>
              <a:rPr lang="en-GB" sz="2000" b="1" dirty="0" err="1" smtClean="0">
                <a:latin typeface="Comic Sans MS" pitchFamily="66" charset="0"/>
              </a:rPr>
              <a:t>ako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napcháva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pri</a:t>
            </a:r>
            <a:r>
              <a:rPr lang="en-GB" sz="2000" b="1" dirty="0" smtClean="0">
                <a:latin typeface="Comic Sans MS" pitchFamily="66" charset="0"/>
              </a:rPr>
              <a:t> stole </a:t>
            </a:r>
            <a:r>
              <a:rPr lang="en-GB" sz="2000" b="1" dirty="0" err="1" smtClean="0">
                <a:latin typeface="Comic Sans MS" pitchFamily="66" charset="0"/>
              </a:rPr>
              <a:t>veľkými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kusmi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mäsa</a:t>
            </a:r>
            <a:r>
              <a:rPr lang="en-GB" sz="2000" b="1" dirty="0" smtClean="0">
                <a:latin typeface="Comic Sans MS" pitchFamily="66" charset="0"/>
              </a:rPr>
              <a:t>. </a:t>
            </a:r>
            <a:r>
              <a:rPr lang="en-GB" sz="2000" b="1" dirty="0" err="1" smtClean="0">
                <a:latin typeface="Comic Sans MS" pitchFamily="66" charset="0"/>
              </a:rPr>
              <a:t>Celý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stôl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pred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obrom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bol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preplnený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pokladmi</a:t>
            </a:r>
            <a:r>
              <a:rPr lang="en-GB" sz="2000" b="1" dirty="0" smtClean="0">
                <a:latin typeface="Comic Sans MS" pitchFamily="66" charset="0"/>
              </a:rPr>
              <a:t>. </a:t>
            </a:r>
            <a:endParaRPr lang="en-GB" sz="2000" b="1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5" y="260649"/>
            <a:ext cx="858556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19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5373216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err="1" smtClean="0">
                <a:latin typeface="Comic Sans MS" pitchFamily="66" charset="0"/>
              </a:rPr>
              <a:t>Odrazu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Janko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zbadal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hneď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pred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sebou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sliepku</a:t>
            </a:r>
            <a:r>
              <a:rPr lang="en-GB" sz="2000" b="1" dirty="0" smtClean="0">
                <a:latin typeface="Comic Sans MS" pitchFamily="66" charset="0"/>
              </a:rPr>
              <a:t>, </a:t>
            </a:r>
            <a:r>
              <a:rPr lang="en-GB" sz="2000" b="1" dirty="0" err="1" smtClean="0">
                <a:latin typeface="Comic Sans MS" pitchFamily="66" charset="0"/>
              </a:rPr>
              <a:t>čo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každú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chvíľu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zniesla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zlaté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vajíčko</a:t>
            </a:r>
            <a:r>
              <a:rPr lang="en-GB" sz="2000" b="1" dirty="0" smtClean="0">
                <a:latin typeface="Comic Sans MS" pitchFamily="66" charset="0"/>
              </a:rPr>
              <a:t>. „</a:t>
            </a:r>
            <a:r>
              <a:rPr lang="en-GB" sz="2000" b="1" dirty="0" err="1" smtClean="0">
                <a:latin typeface="Comic Sans MS" pitchFamily="66" charset="0"/>
              </a:rPr>
              <a:t>Och</a:t>
            </a:r>
            <a:r>
              <a:rPr lang="en-GB" sz="2000" b="1" dirty="0" smtClean="0">
                <a:latin typeface="Comic Sans MS" pitchFamily="66" charset="0"/>
              </a:rPr>
              <a:t>, </a:t>
            </a:r>
            <a:r>
              <a:rPr lang="sk-SK" sz="2000" b="1" dirty="0" err="1" smtClean="0">
                <a:latin typeface="Comic Sans MS" pitchFamily="66" charset="0"/>
              </a:rPr>
              <a:t>kebysom</a:t>
            </a:r>
            <a:r>
              <a:rPr lang="sk-SK" sz="2000" b="1" dirty="0" smtClean="0">
                <a:latin typeface="Comic Sans MS" pitchFamily="66" charset="0"/>
              </a:rPr>
              <a:t> </a:t>
            </a:r>
            <a:r>
              <a:rPr lang="sk-SK" sz="2000" b="1" smtClean="0">
                <a:latin typeface="Comic Sans MS" pitchFamily="66" charset="0"/>
              </a:rPr>
              <a:t>mal aspoň </a:t>
            </a:r>
            <a:r>
              <a:rPr lang="en-GB" sz="2000" b="1" smtClean="0">
                <a:latin typeface="Comic Sans MS" pitchFamily="66" charset="0"/>
              </a:rPr>
              <a:t>jedno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zlaté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vajíčko</a:t>
            </a:r>
            <a:r>
              <a:rPr lang="en-GB" sz="2000" b="1" dirty="0" smtClean="0">
                <a:latin typeface="Comic Sans MS" pitchFamily="66" charset="0"/>
              </a:rPr>
              <a:t>, </a:t>
            </a:r>
            <a:r>
              <a:rPr lang="en-GB" sz="2000" b="1" dirty="0" err="1" smtClean="0">
                <a:latin typeface="Comic Sans MS" pitchFamily="66" charset="0"/>
              </a:rPr>
              <a:t>prestali</a:t>
            </a:r>
            <a:r>
              <a:rPr lang="en-GB" sz="2000" b="1" dirty="0" smtClean="0">
                <a:latin typeface="Comic Sans MS" pitchFamily="66" charset="0"/>
              </a:rPr>
              <a:t> by </a:t>
            </a:r>
            <a:r>
              <a:rPr lang="en-GB" sz="2000" b="1" dirty="0" err="1" smtClean="0">
                <a:latin typeface="Comic Sans MS" pitchFamily="66" charset="0"/>
              </a:rPr>
              <a:t>sme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hladovať</a:t>
            </a:r>
            <a:r>
              <a:rPr lang="en-GB" sz="2000" b="1" dirty="0" smtClean="0">
                <a:latin typeface="Comic Sans MS" pitchFamily="66" charset="0"/>
              </a:rPr>
              <a:t>“ </a:t>
            </a:r>
            <a:r>
              <a:rPr lang="sk-SK" sz="2000" b="1" dirty="0" smtClean="0">
                <a:latin typeface="Comic Sans MS" pitchFamily="66" charset="0"/>
              </a:rPr>
              <a:t>pomyslel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si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Janko</a:t>
            </a:r>
            <a:r>
              <a:rPr lang="en-GB" sz="2000" b="1" dirty="0" smtClean="0">
                <a:latin typeface="Comic Sans MS" pitchFamily="66" charset="0"/>
              </a:rPr>
              <a:t>. </a:t>
            </a:r>
            <a:r>
              <a:rPr lang="en-GB" sz="2000" b="1" dirty="0" err="1" smtClean="0">
                <a:latin typeface="Comic Sans MS" pitchFamily="66" charset="0"/>
              </a:rPr>
              <a:t>Počkal</a:t>
            </a:r>
            <a:r>
              <a:rPr lang="en-GB" sz="2000" b="1" dirty="0" smtClean="0">
                <a:latin typeface="Comic Sans MS" pitchFamily="66" charset="0"/>
              </a:rPr>
              <a:t>, </a:t>
            </a:r>
            <a:r>
              <a:rPr lang="en-GB" sz="2000" b="1" dirty="0" err="1" smtClean="0">
                <a:latin typeface="Comic Sans MS" pitchFamily="66" charset="0"/>
              </a:rPr>
              <a:t>kým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obor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zaspí</a:t>
            </a:r>
            <a:r>
              <a:rPr lang="en-GB" sz="2000" b="1" dirty="0" smtClean="0">
                <a:latin typeface="Comic Sans MS" pitchFamily="66" charset="0"/>
              </a:rPr>
              <a:t>. </a:t>
            </a:r>
            <a:r>
              <a:rPr lang="en-GB" sz="2000" b="1" dirty="0" err="1" smtClean="0">
                <a:latin typeface="Comic Sans MS" pitchFamily="66" charset="0"/>
              </a:rPr>
              <a:t>Potom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vzal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sliepočku</a:t>
            </a:r>
            <a:r>
              <a:rPr lang="en-GB" sz="2000" b="1" dirty="0" smtClean="0">
                <a:latin typeface="Comic Sans MS" pitchFamily="66" charset="0"/>
              </a:rPr>
              <a:t> a </a:t>
            </a:r>
            <a:r>
              <a:rPr lang="en-GB" sz="2000" b="1" dirty="0" err="1" smtClean="0">
                <a:latin typeface="Comic Sans MS" pitchFamily="66" charset="0"/>
              </a:rPr>
              <a:t>rozbehol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sa</a:t>
            </a:r>
            <a:r>
              <a:rPr lang="en-GB" sz="2000" b="1" dirty="0" smtClean="0">
                <a:latin typeface="Comic Sans MS" pitchFamily="66" charset="0"/>
              </a:rPr>
              <a:t> von </a:t>
            </a:r>
            <a:r>
              <a:rPr lang="en-GB" sz="2000" b="1" dirty="0" err="1" smtClean="0">
                <a:latin typeface="Comic Sans MS" pitchFamily="66" charset="0"/>
              </a:rPr>
              <a:t>zo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zámku</a:t>
            </a:r>
            <a:r>
              <a:rPr lang="en-GB" sz="2000" b="1" dirty="0" smtClean="0">
                <a:latin typeface="Comic Sans MS" pitchFamily="66" charset="0"/>
              </a:rPr>
              <a:t>.</a:t>
            </a:r>
            <a:endParaRPr lang="en-GB" sz="2000" b="1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188640"/>
            <a:ext cx="862270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1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8343" y="5301208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err="1" smtClean="0">
                <a:latin typeface="Comic Sans MS" pitchFamily="66" charset="0"/>
              </a:rPr>
              <a:t>Obor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však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prebudil</a:t>
            </a:r>
            <a:r>
              <a:rPr lang="en-GB" sz="2000" b="1" dirty="0" smtClean="0">
                <a:latin typeface="Comic Sans MS" pitchFamily="66" charset="0"/>
              </a:rPr>
              <a:t> a s </a:t>
            </a:r>
            <a:r>
              <a:rPr lang="en-GB" sz="2000" b="1" dirty="0" err="1" smtClean="0">
                <a:latin typeface="Comic Sans MS" pitchFamily="66" charset="0"/>
              </a:rPr>
              <a:t>veľkým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revom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rozbehol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za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Jankom</a:t>
            </a:r>
            <a:r>
              <a:rPr lang="en-GB" sz="2000" b="1" dirty="0" smtClean="0">
                <a:latin typeface="Comic Sans MS" pitchFamily="66" charset="0"/>
              </a:rPr>
              <a:t>, </a:t>
            </a:r>
            <a:r>
              <a:rPr lang="en-GB" sz="2000" b="1" dirty="0" err="1" smtClean="0">
                <a:latin typeface="Comic Sans MS" pitchFamily="66" charset="0"/>
              </a:rPr>
              <a:t>aby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ho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dolapil</a:t>
            </a:r>
            <a:r>
              <a:rPr lang="en-GB" sz="2000" b="1" dirty="0" smtClean="0">
                <a:latin typeface="Comic Sans MS" pitchFamily="66" charset="0"/>
              </a:rPr>
              <a:t>. </a:t>
            </a:r>
            <a:r>
              <a:rPr lang="en-GB" sz="2000" b="1" dirty="0" err="1" smtClean="0">
                <a:latin typeface="Comic Sans MS" pitchFamily="66" charset="0"/>
              </a:rPr>
              <a:t>Janko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chytil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fazule</a:t>
            </a:r>
            <a:r>
              <a:rPr lang="en-GB" sz="2000" b="1" dirty="0" smtClean="0">
                <a:latin typeface="Comic Sans MS" pitchFamily="66" charset="0"/>
              </a:rPr>
              <a:t> a  </a:t>
            </a:r>
            <a:r>
              <a:rPr lang="en-GB" sz="2000" b="1" dirty="0" err="1" smtClean="0">
                <a:latin typeface="Comic Sans MS" pitchFamily="66" charset="0"/>
              </a:rPr>
              <a:t>spúšťal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po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nej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čoraz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rýchlejšie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späť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na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zem</a:t>
            </a:r>
            <a:r>
              <a:rPr lang="en-GB" sz="2000" b="1" dirty="0" smtClean="0">
                <a:latin typeface="Comic Sans MS" pitchFamily="66" charset="0"/>
              </a:rPr>
              <a:t>.  </a:t>
            </a:r>
            <a:r>
              <a:rPr lang="en-GB" sz="2000" b="1" dirty="0" err="1" smtClean="0">
                <a:latin typeface="Comic Sans MS" pitchFamily="66" charset="0"/>
              </a:rPr>
              <a:t>Keď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sa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blížil</a:t>
            </a:r>
            <a:r>
              <a:rPr lang="en-GB" sz="2000" b="1" dirty="0" smtClean="0">
                <a:latin typeface="Comic Sans MS" pitchFamily="66" charset="0"/>
              </a:rPr>
              <a:t> k </a:t>
            </a:r>
            <a:r>
              <a:rPr lang="en-GB" sz="2000" b="1" dirty="0" err="1" smtClean="0">
                <a:latin typeface="Comic Sans MS" pitchFamily="66" charset="0"/>
              </a:rPr>
              <a:t>zemi</a:t>
            </a:r>
            <a:r>
              <a:rPr lang="en-GB" sz="2000" b="1" dirty="0" smtClean="0">
                <a:latin typeface="Comic Sans MS" pitchFamily="66" charset="0"/>
              </a:rPr>
              <a:t>, </a:t>
            </a:r>
            <a:r>
              <a:rPr lang="en-GB" sz="2000" b="1" dirty="0" err="1" smtClean="0">
                <a:latin typeface="Comic Sans MS" pitchFamily="66" charset="0"/>
              </a:rPr>
              <a:t>začal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kričať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na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mamu</a:t>
            </a:r>
            <a:r>
              <a:rPr lang="en-GB" sz="2000" b="1" dirty="0" smtClean="0">
                <a:latin typeface="Comic Sans MS" pitchFamily="66" charset="0"/>
              </a:rPr>
              <a:t>: „Mama, mama, </a:t>
            </a:r>
            <a:r>
              <a:rPr lang="en-GB" sz="2000" b="1" dirty="0" err="1" smtClean="0">
                <a:latin typeface="Comic Sans MS" pitchFamily="66" charset="0"/>
              </a:rPr>
              <a:t>podaj</a:t>
            </a:r>
            <a:r>
              <a:rPr lang="en-GB" sz="2000" b="1" dirty="0" smtClean="0">
                <a:latin typeface="Comic Sans MS" pitchFamily="66" charset="0"/>
              </a:rPr>
              <a:t> mi </a:t>
            </a:r>
            <a:r>
              <a:rPr lang="en-GB" sz="2000" b="1" dirty="0" err="1" smtClean="0">
                <a:latin typeface="Comic Sans MS" pitchFamily="66" charset="0"/>
              </a:rPr>
              <a:t>sekeru</a:t>
            </a:r>
            <a:r>
              <a:rPr lang="en-GB" sz="2000" b="1" dirty="0" smtClean="0">
                <a:latin typeface="Comic Sans MS" pitchFamily="66" charset="0"/>
              </a:rPr>
              <a:t>! </a:t>
            </a:r>
            <a:r>
              <a:rPr lang="en-GB" sz="2000" b="1" dirty="0" err="1" smtClean="0">
                <a:latin typeface="Comic Sans MS" pitchFamily="66" charset="0"/>
              </a:rPr>
              <a:t>Chytro</a:t>
            </a:r>
            <a:r>
              <a:rPr lang="en-GB" sz="2000" b="1" dirty="0" smtClean="0">
                <a:latin typeface="Comic Sans MS" pitchFamily="66" charset="0"/>
              </a:rPr>
              <a:t>, </a:t>
            </a:r>
            <a:r>
              <a:rPr lang="en-GB" sz="2000" b="1" dirty="0" err="1" smtClean="0">
                <a:latin typeface="Comic Sans MS" pitchFamily="66" charset="0"/>
              </a:rPr>
              <a:t>chytro</a:t>
            </a:r>
            <a:r>
              <a:rPr lang="en-GB" sz="2000" b="1" dirty="0" smtClean="0">
                <a:latin typeface="Comic Sans MS" pitchFamily="66" charset="0"/>
              </a:rPr>
              <a:t>!“.</a:t>
            </a:r>
            <a:endParaRPr lang="en-GB" sz="2000" b="1" dirty="0"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1979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0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431</Words>
  <Application>Microsoft Office PowerPoint</Application>
  <PresentationFormat>Předvádění na obrazovce (4:3)</PresentationFormat>
  <Paragraphs>12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JANKO FAZUĽKA</vt:lpstr>
      <vt:lpstr>Na kraji dediny bývala chudobná mamka so svojím synom Jankom. Boli veľmi chudobní, často nemali čo jesť. Mali však kravičku Krasuľu, ktorá im dávala mlieko.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JANKO FAZUĽKA</dc:title>
  <dc:creator>Slnecnica</dc:creator>
  <cp:lastModifiedBy>Slnecnica</cp:lastModifiedBy>
  <cp:revision>7</cp:revision>
  <dcterms:created xsi:type="dcterms:W3CDTF">2020-04-24T14:44:15Z</dcterms:created>
  <dcterms:modified xsi:type="dcterms:W3CDTF">2020-04-25T11:06:00Z</dcterms:modified>
</cp:coreProperties>
</file>